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3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accords dans le GN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302526">
            <a:off x="-679121" y="210704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Mets l’adjectif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088574" y="164923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 sac marron</a:t>
            </a:r>
          </a:p>
          <a:p>
            <a:endParaRPr lang="fr-FR" sz="3200" dirty="0"/>
          </a:p>
          <a:p>
            <a:r>
              <a:rPr lang="fr-FR" sz="3200" dirty="0"/>
              <a:t>des sacs ………………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EE40E51-F8EE-48C6-B704-8A88D733460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5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049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491449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 sac marron</a:t>
            </a:r>
          </a:p>
          <a:p>
            <a:endParaRPr lang="fr-FR" sz="3200" dirty="0"/>
          </a:p>
          <a:p>
            <a:r>
              <a:rPr lang="fr-FR" sz="3200" dirty="0"/>
              <a:t>des sacs </a:t>
            </a:r>
            <a:r>
              <a:rPr lang="fr-FR" sz="3200" dirty="0">
                <a:solidFill>
                  <a:srgbClr val="FF0000"/>
                </a:solidFill>
              </a:rPr>
              <a:t>marrons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25E1457-F56A-4A66-8FE0-16C3FC13246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5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958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Mets l’adjectif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5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85457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 jouet ancien</a:t>
            </a:r>
          </a:p>
          <a:p>
            <a:endParaRPr lang="fr-FR" sz="3200" dirty="0"/>
          </a:p>
          <a:p>
            <a:r>
              <a:rPr lang="fr-FR" sz="3200" dirty="0"/>
              <a:t>des jouets 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64923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 jouet ancien</a:t>
            </a:r>
          </a:p>
          <a:p>
            <a:endParaRPr lang="fr-FR" sz="3200" dirty="0"/>
          </a:p>
          <a:p>
            <a:r>
              <a:rPr lang="fr-FR" sz="3200" dirty="0"/>
              <a:t>des jouets </a:t>
            </a:r>
            <a:r>
              <a:rPr lang="fr-FR" sz="3200" dirty="0">
                <a:solidFill>
                  <a:srgbClr val="FF0000"/>
                </a:solidFill>
              </a:rPr>
              <a:t>ancien</a:t>
            </a:r>
            <a:r>
              <a:rPr lang="fr-FR" sz="3200" u="sng" dirty="0">
                <a:solidFill>
                  <a:srgbClr val="FF0000"/>
                </a:solidFill>
              </a:rPr>
              <a:t>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72699D1-76C5-44BB-8A26-96F43A3053E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5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868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Mets l’adjectif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une tablette abîmée</a:t>
            </a:r>
          </a:p>
          <a:p>
            <a:endParaRPr lang="fr-FR" sz="3200" dirty="0"/>
          </a:p>
          <a:p>
            <a:r>
              <a:rPr lang="fr-FR" sz="3200" dirty="0"/>
              <a:t>des tablettes ………………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BC60F30-391C-411C-96FE-AA0B8735380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5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579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85457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une tablette abîmée</a:t>
            </a:r>
          </a:p>
          <a:p>
            <a:endParaRPr lang="fr-FR" sz="3200" dirty="0"/>
          </a:p>
          <a:p>
            <a:r>
              <a:rPr lang="fr-FR" sz="3200" dirty="0"/>
              <a:t>des tablettes </a:t>
            </a:r>
            <a:r>
              <a:rPr lang="fr-FR" sz="3200" dirty="0">
                <a:solidFill>
                  <a:srgbClr val="FF0000"/>
                </a:solidFill>
              </a:rPr>
              <a:t>abîmée</a:t>
            </a:r>
            <a:r>
              <a:rPr lang="fr-FR" sz="3200" u="sng" dirty="0">
                <a:solidFill>
                  <a:srgbClr val="FF0000"/>
                </a:solidFill>
              </a:rPr>
              <a:t>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741C6B6-A87D-4FF5-A1EB-673B3D186A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5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534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Mets l’adjectif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863283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 ballon neuf</a:t>
            </a:r>
          </a:p>
          <a:p>
            <a:endParaRPr lang="fr-FR" sz="3200" dirty="0"/>
          </a:p>
          <a:p>
            <a:r>
              <a:rPr lang="fr-FR" sz="3200" dirty="0"/>
              <a:t>des ballons ………………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D4A66B2-A98D-4A90-80DD-6428D4C7868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5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672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723946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 ballon neuf</a:t>
            </a:r>
          </a:p>
          <a:p>
            <a:endParaRPr lang="fr-FR" sz="3200" dirty="0"/>
          </a:p>
          <a:p>
            <a:r>
              <a:rPr lang="fr-FR" sz="3200" dirty="0"/>
              <a:t>des ballons </a:t>
            </a:r>
            <a:r>
              <a:rPr lang="fr-FR" sz="3200" dirty="0">
                <a:solidFill>
                  <a:srgbClr val="FF0000"/>
                </a:solidFill>
              </a:rPr>
              <a:t>neuf</a:t>
            </a:r>
            <a:r>
              <a:rPr lang="fr-FR" sz="3200" u="sng" dirty="0">
                <a:solidFill>
                  <a:srgbClr val="FF0000"/>
                </a:solidFill>
              </a:rPr>
              <a:t>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6C36D50-6484-434D-88FD-F4A6D929966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5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635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Mets l’adjectif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022888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 gros tas de terre</a:t>
            </a:r>
          </a:p>
          <a:p>
            <a:endParaRPr lang="fr-FR" sz="3200" dirty="0"/>
          </a:p>
          <a:p>
            <a:r>
              <a:rPr lang="fr-FR" sz="3200" dirty="0"/>
              <a:t>des ……………… tas de terre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874C816-8780-4C9A-B19E-86EE3EDF84B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5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814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un gros tas de terre</a:t>
            </a:r>
          </a:p>
          <a:p>
            <a:endParaRPr lang="fr-FR" sz="3200" dirty="0"/>
          </a:p>
          <a:p>
            <a:r>
              <a:rPr lang="fr-FR" sz="3200" dirty="0"/>
              <a:t>des </a:t>
            </a:r>
            <a:r>
              <a:rPr lang="fr-FR" sz="3200" dirty="0">
                <a:solidFill>
                  <a:srgbClr val="FF0000"/>
                </a:solidFill>
              </a:rPr>
              <a:t>gro</a:t>
            </a:r>
            <a:r>
              <a:rPr lang="fr-FR" sz="3200" u="sng" dirty="0">
                <a:solidFill>
                  <a:srgbClr val="FF0000"/>
                </a:solidFill>
              </a:rPr>
              <a:t>s</a:t>
            </a:r>
            <a:r>
              <a:rPr lang="fr-FR" sz="3200" dirty="0"/>
              <a:t> tas de terre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5C594B0-2473-4EA4-A655-1BC126E9A8D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5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7457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151</Words>
  <Application>Microsoft Office PowerPoint</Application>
  <PresentationFormat>Grand écran</PresentationFormat>
  <Paragraphs>76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1</vt:lpstr>
      <vt:lpstr>Mets l’adjectif au pluriel :</vt:lpstr>
      <vt:lpstr>CORRECTION</vt:lpstr>
      <vt:lpstr>Mets l’adjectif au pluriel :</vt:lpstr>
      <vt:lpstr>CORRECTION</vt:lpstr>
      <vt:lpstr>Mets l’adjectif au pluriel :</vt:lpstr>
      <vt:lpstr>CORRECTION</vt:lpstr>
      <vt:lpstr>Mets l’adjectif au pluriel :</vt:lpstr>
      <vt:lpstr>CORRECTION</vt:lpstr>
      <vt:lpstr>Mets l’adjectif au pluriel :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28</cp:revision>
  <dcterms:created xsi:type="dcterms:W3CDTF">2021-07-17T07:25:24Z</dcterms:created>
  <dcterms:modified xsi:type="dcterms:W3CDTF">2021-12-29T14:14:35Z</dcterms:modified>
</cp:coreProperties>
</file>